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69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4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8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6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9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4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4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7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5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2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7C519-2CA5-4995-A24E-E13EF0EBEBC7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030C2-2806-4059-9C4D-C4D1528E9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6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733" y="2967335"/>
            <a:ext cx="1522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TEST</a:t>
            </a:r>
            <a:endParaRPr lang="en-US" sz="5400" b="1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622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2016-08-17T07:47:58Z</dcterms:created>
  <dcterms:modified xsi:type="dcterms:W3CDTF">2016-08-17T07:48:06Z</dcterms:modified>
</cp:coreProperties>
</file>