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887004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9000" y="40586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8870040" cy="438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049000" y="40586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88696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4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/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en-US"/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2B791E45-6E5C-43F3-97E6-55C08EA3C2D7}" type="slidenum">
              <a:rPr lang="en-US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stomShape 1"/>
          <p:cNvSpPr/>
          <p:nvPr/>
        </p:nvSpPr>
        <p:spPr>
          <a:xfrm>
            <a:off x="2377440" y="2377440"/>
            <a:ext cx="1737360" cy="1097280"/>
          </a:xfrm>
          <a:prstGeom prst="roundRect">
            <a:avLst>
              <a:gd fmla="val 3600" name="adj"/>
            </a:avLst>
          </a:prstGeom>
          <a:solidFill>
            <a:srgbClr val="cfe7f5"/>
          </a:solidFill>
          <a:ln>
            <a:solidFill>
              <a:srgbClr val="808080"/>
            </a:solidFill>
          </a:ln>
        </p:spPr>
      </p:sp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