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3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93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92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0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20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51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531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2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47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94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0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61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5A1D4-AA4D-452F-8D0E-4099A79FFF47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4FBE0-BD6F-4E0B-906E-2FD69F4BD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0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46114" y="2114649"/>
            <a:ext cx="2954215" cy="2166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644737" y="2114649"/>
            <a:ext cx="2954215" cy="21664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7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2</cp:revision>
  <dcterms:created xsi:type="dcterms:W3CDTF">2016-05-30T17:46:13Z</dcterms:created>
  <dcterms:modified xsi:type="dcterms:W3CDTF">2016-05-30T17:50:14Z</dcterms:modified>
</cp:coreProperties>
</file>