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media/image2.png" ContentType="image/png"/>
  <Override PartName="/ppt/media/image1.png" ContentType="image/png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10080625" cy="7559675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7" name="" descr=""/>
          <p:cNvPicPr/>
          <p:nvPr/>
        </p:nvPicPr>
        <p:blipFill>
          <a:blip r:embed="rId2"/>
          <a:stretch/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/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n-US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US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Seventh Outline Level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r>
              <a:rPr lang="en-US" sz="1400">
                <a:latin typeface="Times New Roman"/>
              </a:rPr>
              <a:t>&lt;date/time&gt;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lang="en-US" sz="1400">
                <a:latin typeface="Times New Roman"/>
              </a:rPr>
              <a:t>&lt;footer&gt;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pPr algn="r"/>
            <a:fld id="{9788F566-E949-49C8-83DB-321808B3E45B}" type="slidenum">
              <a:rPr lang="en-US" sz="1400">
                <a:latin typeface="Times New Roman"/>
              </a:rPr>
              <a:t>&lt;number&gt;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ustomShape 1"/>
          <p:cNvSpPr/>
          <p:nvPr/>
        </p:nvSpPr>
        <p:spPr>
          <a:xfrm>
            <a:off x="2651760" y="2194560"/>
            <a:ext cx="2926080" cy="182880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