
<file path=[Content_Types].xml><?xml version="1.0" encoding="utf-8"?>
<Types xmlns="http://schemas.openxmlformats.org/package/2006/content-types">
  <Override PartName="/_rels/.rels" ContentType="application/vnd.openxmlformats-package.relationships+xml"/>
  <Override PartName="/ppt/_rels/presentation.xml.rels" ContentType="application/vnd.openxmlformats-package.relationships+xml"/>
  <Override PartName="/ppt/slides/_rels/slide1.xml.rels" ContentType="application/vnd.openxmlformats-package.relationships+xml"/>
  <Override PartName="/ppt/slides/slide1.xml" ContentType="application/vnd.openxmlformats-officedocument.presentationml.slide+xml"/>
  <Override PartName="/ppt/slideLayouts/slideLayout12.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_rels/slideLayout11.xml.rels" ContentType="application/vnd.openxmlformats-package.relationships+xml"/>
  <Override PartName="/ppt/slideLayouts/_rels/slideLayout9.xml.rels" ContentType="application/vnd.openxmlformats-package.relationships+xml"/>
  <Override PartName="/ppt/slideLayouts/_rels/slideLayout8.xml.rels" ContentType="application/vnd.openxmlformats-package.relationships+xml"/>
  <Override PartName="/ppt/slideLayouts/_rels/slideLayout7.xml.rels" ContentType="application/vnd.openxmlformats-package.relationships+xml"/>
  <Override PartName="/ppt/slideLayouts/_rels/slideLayout5.xml.rels" ContentType="application/vnd.openxmlformats-package.relationships+xml"/>
  <Override PartName="/ppt/slideLayouts/_rels/slideLayout4.xml.rels" ContentType="application/vnd.openxmlformats-package.relationships+xml"/>
  <Override PartName="/ppt/slideLayouts/_rels/slideLayout10.xml.rels" ContentType="application/vnd.openxmlformats-package.relationships+xml"/>
  <Override PartName="/ppt/slideLayouts/_rels/slideLayout3.xml.rels" ContentType="application/vnd.openxmlformats-package.relationships+xml"/>
  <Override PartName="/ppt/slideLayouts/_rels/slideLayout6.xml.rels" ContentType="application/vnd.openxmlformats-package.relationships+xml"/>
  <Override PartName="/ppt/slideLayouts/_rels/slideLayout2.xml.rels" ContentType="application/vnd.openxmlformats-package.relationships+xml"/>
  <Override PartName="/ppt/slideLayouts/_rels/slideLayout12.xml.rels" ContentType="application/vnd.openxmlformats-package.relationships+xml"/>
  <Override PartName="/ppt/slideLayouts/_rels/slideLayout1.xml.rels" ContentType="application/vnd.openxmlformats-package.relationships+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media/image2.png" ContentType="image/png"/>
  <Override PartName="/ppt/media/image1.png" ContentType="image/png"/>
  <Override PartName="/ppt/slideMasters/_rels/slideMaster1.xml.rels" ContentType="application/vnd.openxmlformats-package.relationships+xml"/>
  <Override PartName="/ppt/slideMasters/slideMaster1.xml" ContentType="application/vnd.openxmlformats-officedocument.presentationml.slideMaster+xml"/>
  <Override PartName="/ppt/presentation.xml" ContentType="application/vnd.openxmlformats-officedocument.presentationml.presentation.main+xml"/>
</Types>
</file>

<file path=_rels/.rels><?xml version="1.0" encoding="UTF-8"?>
<Relationships xmlns="http://schemas.openxmlformats.org/package/2006/relationships"><Relationship Id="rId1"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Lst>
  <p:sldIdLst>
    <p:sldId id="256" r:id="rId3"/>
  </p:sldIdLst>
  <p:sldSz cx="10080625" cy="7559675"/>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 Target="slides/slide1.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301320"/>
            <a:ext cx="9071640" cy="1262520"/>
          </a:xfrm>
          <a:prstGeom prst="rect">
            <a:avLst/>
          </a:prstGeom>
        </p:spPr>
        <p:txBody>
          <a:bodyPr wrap="none" lIns="0" rIns="0" tIns="0" bIns="0" anchor="ctr"/>
          <a:p>
            <a:pPr algn="ctr"/>
            <a:endParaRPr/>
          </a:p>
        </p:txBody>
      </p:sp>
      <p:sp>
        <p:nvSpPr>
          <p:cNvPr id="27" name="PlaceHolder 2"/>
          <p:cNvSpPr>
            <a:spLocks noGrp="1"/>
          </p:cNvSpPr>
          <p:nvPr>
            <p:ph type="body"/>
          </p:nvPr>
        </p:nvSpPr>
        <p:spPr>
          <a:xfrm>
            <a:off x="504000" y="1769040"/>
            <a:ext cx="9071640" cy="2091240"/>
          </a:xfrm>
          <a:prstGeom prst="rect">
            <a:avLst/>
          </a:prstGeom>
        </p:spPr>
        <p:txBody>
          <a:bodyPr wrap="none" lIns="0" rIns="0" tIns="0" bIns="0"/>
          <a:p>
            <a:endParaRPr/>
          </a:p>
        </p:txBody>
      </p:sp>
      <p:sp>
        <p:nvSpPr>
          <p:cNvPr id="28" name="PlaceHolder 3"/>
          <p:cNvSpPr>
            <a:spLocks noGrp="1"/>
          </p:cNvSpPr>
          <p:nvPr>
            <p:ph type="body"/>
          </p:nvPr>
        </p:nvSpPr>
        <p:spPr>
          <a:xfrm>
            <a:off x="504000" y="4059360"/>
            <a:ext cx="9071640" cy="2091240"/>
          </a:xfrm>
          <a:prstGeom prst="rect">
            <a:avLst/>
          </a:prstGeom>
        </p:spPr>
        <p:txBody>
          <a:bodyPr wrap="none" lIns="0" rIns="0" tIns="0" bIns="0"/>
          <a:p>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04000" y="301320"/>
            <a:ext cx="9071640" cy="1262520"/>
          </a:xfrm>
          <a:prstGeom prst="rect">
            <a:avLst/>
          </a:prstGeom>
        </p:spPr>
        <p:txBody>
          <a:bodyPr wrap="none" lIns="0" rIns="0" tIns="0" bIns="0" anchor="ctr"/>
          <a:p>
            <a:pPr algn="ctr"/>
            <a:endParaRPr/>
          </a:p>
        </p:txBody>
      </p:sp>
      <p:sp>
        <p:nvSpPr>
          <p:cNvPr id="30" name="PlaceHolder 2"/>
          <p:cNvSpPr>
            <a:spLocks noGrp="1"/>
          </p:cNvSpPr>
          <p:nvPr>
            <p:ph type="body"/>
          </p:nvPr>
        </p:nvSpPr>
        <p:spPr>
          <a:xfrm>
            <a:off x="504000" y="1769040"/>
            <a:ext cx="4426920" cy="2091240"/>
          </a:xfrm>
          <a:prstGeom prst="rect">
            <a:avLst/>
          </a:prstGeom>
        </p:spPr>
        <p:txBody>
          <a:bodyPr wrap="none" lIns="0" rIns="0" tIns="0" bIns="0"/>
          <a:p>
            <a:endParaRPr/>
          </a:p>
        </p:txBody>
      </p:sp>
      <p:sp>
        <p:nvSpPr>
          <p:cNvPr id="31" name="PlaceHolder 3"/>
          <p:cNvSpPr>
            <a:spLocks noGrp="1"/>
          </p:cNvSpPr>
          <p:nvPr>
            <p:ph type="body"/>
          </p:nvPr>
        </p:nvSpPr>
        <p:spPr>
          <a:xfrm>
            <a:off x="5152680" y="1769040"/>
            <a:ext cx="4426920" cy="2091240"/>
          </a:xfrm>
          <a:prstGeom prst="rect">
            <a:avLst/>
          </a:prstGeom>
        </p:spPr>
        <p:txBody>
          <a:bodyPr wrap="none" lIns="0" rIns="0" tIns="0" bIns="0"/>
          <a:p>
            <a:endParaRPr/>
          </a:p>
        </p:txBody>
      </p:sp>
      <p:sp>
        <p:nvSpPr>
          <p:cNvPr id="32" name="PlaceHolder 4"/>
          <p:cNvSpPr>
            <a:spLocks noGrp="1"/>
          </p:cNvSpPr>
          <p:nvPr>
            <p:ph type="body"/>
          </p:nvPr>
        </p:nvSpPr>
        <p:spPr>
          <a:xfrm>
            <a:off x="5152680" y="4059360"/>
            <a:ext cx="4426920" cy="2091240"/>
          </a:xfrm>
          <a:prstGeom prst="rect">
            <a:avLst/>
          </a:prstGeom>
        </p:spPr>
        <p:txBody>
          <a:bodyPr wrap="none" lIns="0" rIns="0" tIns="0" bIns="0"/>
          <a:p>
            <a:endParaRPr/>
          </a:p>
        </p:txBody>
      </p:sp>
      <p:sp>
        <p:nvSpPr>
          <p:cNvPr id="33" name="PlaceHolder 5"/>
          <p:cNvSpPr>
            <a:spLocks noGrp="1"/>
          </p:cNvSpPr>
          <p:nvPr>
            <p:ph type="body"/>
          </p:nvPr>
        </p:nvSpPr>
        <p:spPr>
          <a:xfrm>
            <a:off x="504000" y="4059360"/>
            <a:ext cx="4426920" cy="2091240"/>
          </a:xfrm>
          <a:prstGeom prst="rect">
            <a:avLst/>
          </a:prstGeom>
        </p:spPr>
        <p:txBody>
          <a:bodyPr wrap="none" lIns="0" rIns="0" tIns="0" bIns="0"/>
          <a:p>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504000" y="301320"/>
            <a:ext cx="9071640" cy="1262520"/>
          </a:xfrm>
          <a:prstGeom prst="rect">
            <a:avLst/>
          </a:prstGeom>
        </p:spPr>
        <p:txBody>
          <a:bodyPr wrap="none" lIns="0" rIns="0" tIns="0" bIns="0" anchor="ctr"/>
          <a:p>
            <a:pPr algn="ctr"/>
            <a:endParaRPr/>
          </a:p>
        </p:txBody>
      </p:sp>
      <p:sp>
        <p:nvSpPr>
          <p:cNvPr id="35" name="PlaceHolder 2"/>
          <p:cNvSpPr>
            <a:spLocks noGrp="1"/>
          </p:cNvSpPr>
          <p:nvPr>
            <p:ph type="body"/>
          </p:nvPr>
        </p:nvSpPr>
        <p:spPr>
          <a:xfrm>
            <a:off x="504000" y="1769040"/>
            <a:ext cx="9071640" cy="4384440"/>
          </a:xfrm>
          <a:prstGeom prst="rect">
            <a:avLst/>
          </a:prstGeom>
        </p:spPr>
        <p:txBody>
          <a:bodyPr wrap="none" lIns="0" rIns="0" tIns="0" bIns="0"/>
          <a:p>
            <a:endParaRPr/>
          </a:p>
        </p:txBody>
      </p:sp>
      <p:sp>
        <p:nvSpPr>
          <p:cNvPr id="36" name="PlaceHolder 3"/>
          <p:cNvSpPr>
            <a:spLocks noGrp="1"/>
          </p:cNvSpPr>
          <p:nvPr>
            <p:ph type="body"/>
          </p:nvPr>
        </p:nvSpPr>
        <p:spPr>
          <a:xfrm>
            <a:off x="504000" y="1769040"/>
            <a:ext cx="9071640" cy="4384440"/>
          </a:xfrm>
          <a:prstGeom prst="rect">
            <a:avLst/>
          </a:prstGeom>
        </p:spPr>
        <p:txBody>
          <a:bodyPr wrap="none" lIns="0" rIns="0" tIns="0" bIns="0"/>
          <a:p>
            <a:endParaRPr/>
          </a:p>
        </p:txBody>
      </p:sp>
      <p:pic>
        <p:nvPicPr>
          <p:cNvPr id="37" name="" descr=""/>
          <p:cNvPicPr/>
          <p:nvPr/>
        </p:nvPicPr>
        <p:blipFill>
          <a:blip r:embed="rId2"/>
          <a:stretch>
            <a:fillRect/>
          </a:stretch>
        </p:blipFill>
        <p:spPr>
          <a:xfrm>
            <a:off x="2291760" y="1768680"/>
            <a:ext cx="5495400" cy="4384440"/>
          </a:xfrm>
          <a:prstGeom prst="rect">
            <a:avLst/>
          </a:prstGeom>
          <a:ln>
            <a:noFill/>
          </a:ln>
        </p:spPr>
      </p:pic>
      <p:pic>
        <p:nvPicPr>
          <p:cNvPr id="38" name="" descr=""/>
          <p:cNvPicPr/>
          <p:nvPr/>
        </p:nvPicPr>
        <p:blipFill>
          <a:blip r:embed="rId3"/>
          <a:stretch>
            <a:fillRect/>
          </a:stretch>
        </p:blipFill>
        <p:spPr>
          <a:xfrm>
            <a:off x="2291760" y="1768680"/>
            <a:ext cx="5495400" cy="4384440"/>
          </a:xfrm>
          <a:prstGeom prst="rect">
            <a:avLst/>
          </a:prstGeom>
          <a:ln>
            <a:noFill/>
          </a:ln>
        </p:spPr>
      </p:pic>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301320"/>
            <a:ext cx="9071640" cy="1262520"/>
          </a:xfrm>
          <a:prstGeom prst="rect">
            <a:avLst/>
          </a:prstGeom>
        </p:spPr>
        <p:txBody>
          <a:bodyPr wrap="none" lIns="0" rIns="0" tIns="0" bIns="0" anchor="ctr"/>
          <a:p>
            <a:pPr algn="ctr"/>
            <a:endParaRPr/>
          </a:p>
        </p:txBody>
      </p:sp>
      <p:sp>
        <p:nvSpPr>
          <p:cNvPr id="6" name="PlaceHolder 2"/>
          <p:cNvSpPr>
            <a:spLocks noGrp="1"/>
          </p:cNvSpPr>
          <p:nvPr>
            <p:ph type="subTitle"/>
          </p:nvPr>
        </p:nvSpPr>
        <p:spPr>
          <a:xfrm>
            <a:off x="504000" y="1769040"/>
            <a:ext cx="9071640" cy="4384800"/>
          </a:xfrm>
          <a:prstGeom prst="rect">
            <a:avLst/>
          </a:prstGeom>
        </p:spPr>
        <p:txBody>
          <a:bodyPr wrap="none" lIns="0" rIns="0" tIns="0" bIns="0" anchor="ctr"/>
          <a:p>
            <a:pPr algn="ctr"/>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504000" y="301320"/>
            <a:ext cx="9071640" cy="1262520"/>
          </a:xfrm>
          <a:prstGeom prst="rect">
            <a:avLst/>
          </a:prstGeom>
        </p:spPr>
        <p:txBody>
          <a:bodyPr wrap="none" lIns="0" rIns="0" tIns="0" bIns="0" anchor="ctr"/>
          <a:p>
            <a:pPr algn="ctr"/>
            <a:endParaRPr/>
          </a:p>
        </p:txBody>
      </p:sp>
      <p:sp>
        <p:nvSpPr>
          <p:cNvPr id="8" name="PlaceHolder 2"/>
          <p:cNvSpPr>
            <a:spLocks noGrp="1"/>
          </p:cNvSpPr>
          <p:nvPr>
            <p:ph type="body"/>
          </p:nvPr>
        </p:nvSpPr>
        <p:spPr>
          <a:xfrm>
            <a:off x="504000" y="1769040"/>
            <a:ext cx="9071640" cy="4384440"/>
          </a:xfrm>
          <a:prstGeom prst="rect">
            <a:avLst/>
          </a:prstGeom>
        </p:spPr>
        <p:txBody>
          <a:bodyPr wrap="none" lIns="0" rIns="0" tIns="0" bIns="0"/>
          <a:p>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301320"/>
            <a:ext cx="9071640" cy="1262520"/>
          </a:xfrm>
          <a:prstGeom prst="rect">
            <a:avLst/>
          </a:prstGeom>
        </p:spPr>
        <p:txBody>
          <a:bodyPr wrap="none" lIns="0" rIns="0" tIns="0" bIns="0" anchor="ctr"/>
          <a:p>
            <a:pPr algn="ctr"/>
            <a:endParaRPr/>
          </a:p>
        </p:txBody>
      </p:sp>
      <p:sp>
        <p:nvSpPr>
          <p:cNvPr id="10" name="PlaceHolder 2"/>
          <p:cNvSpPr>
            <a:spLocks noGrp="1"/>
          </p:cNvSpPr>
          <p:nvPr>
            <p:ph type="body"/>
          </p:nvPr>
        </p:nvSpPr>
        <p:spPr>
          <a:xfrm>
            <a:off x="504000" y="1769040"/>
            <a:ext cx="4426920" cy="4384440"/>
          </a:xfrm>
          <a:prstGeom prst="rect">
            <a:avLst/>
          </a:prstGeom>
        </p:spPr>
        <p:txBody>
          <a:bodyPr wrap="none" lIns="0" rIns="0" tIns="0" bIns="0"/>
          <a:p>
            <a:endParaRPr/>
          </a:p>
        </p:txBody>
      </p:sp>
      <p:sp>
        <p:nvSpPr>
          <p:cNvPr id="11" name="PlaceHolder 3"/>
          <p:cNvSpPr>
            <a:spLocks noGrp="1"/>
          </p:cNvSpPr>
          <p:nvPr>
            <p:ph type="body"/>
          </p:nvPr>
        </p:nvSpPr>
        <p:spPr>
          <a:xfrm>
            <a:off x="5152680" y="1769040"/>
            <a:ext cx="4426920" cy="4384440"/>
          </a:xfrm>
          <a:prstGeom prst="rect">
            <a:avLst/>
          </a:prstGeom>
        </p:spPr>
        <p:txBody>
          <a:bodyPr wrap="none" lIns="0" rIns="0" tIns="0" bIns="0"/>
          <a:p>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504000" y="301320"/>
            <a:ext cx="9071640" cy="1262520"/>
          </a:xfrm>
          <a:prstGeom prst="rect">
            <a:avLst/>
          </a:prstGeom>
        </p:spPr>
        <p:txBody>
          <a:bodyPr wrap="none" lIns="0" rIns="0" tIns="0" bIns="0" anchor="ctr"/>
          <a:p>
            <a:pPr algn="ctr"/>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4000" y="301320"/>
            <a:ext cx="9071640" cy="5852160"/>
          </a:xfrm>
          <a:prstGeom prst="rect">
            <a:avLst/>
          </a:prstGeom>
        </p:spPr>
        <p:txBody>
          <a:bodyPr wrap="none" lIns="0" rIns="0" tIns="0" bIns="0" anchor="ctr"/>
          <a:p>
            <a:pPr algn="ctr"/>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301320"/>
            <a:ext cx="9071640" cy="1262520"/>
          </a:xfrm>
          <a:prstGeom prst="rect">
            <a:avLst/>
          </a:prstGeom>
        </p:spPr>
        <p:txBody>
          <a:bodyPr wrap="none" lIns="0" rIns="0" tIns="0" bIns="0" anchor="ctr"/>
          <a:p>
            <a:pPr algn="ctr"/>
            <a:endParaRPr/>
          </a:p>
        </p:txBody>
      </p:sp>
      <p:sp>
        <p:nvSpPr>
          <p:cNvPr id="15" name="PlaceHolder 2"/>
          <p:cNvSpPr>
            <a:spLocks noGrp="1"/>
          </p:cNvSpPr>
          <p:nvPr>
            <p:ph type="body"/>
          </p:nvPr>
        </p:nvSpPr>
        <p:spPr>
          <a:xfrm>
            <a:off x="504000" y="1769040"/>
            <a:ext cx="4426920" cy="2091240"/>
          </a:xfrm>
          <a:prstGeom prst="rect">
            <a:avLst/>
          </a:prstGeom>
        </p:spPr>
        <p:txBody>
          <a:bodyPr wrap="none" lIns="0" rIns="0" tIns="0" bIns="0"/>
          <a:p>
            <a:endParaRPr/>
          </a:p>
        </p:txBody>
      </p:sp>
      <p:sp>
        <p:nvSpPr>
          <p:cNvPr id="16" name="PlaceHolder 3"/>
          <p:cNvSpPr>
            <a:spLocks noGrp="1"/>
          </p:cNvSpPr>
          <p:nvPr>
            <p:ph type="body"/>
          </p:nvPr>
        </p:nvSpPr>
        <p:spPr>
          <a:xfrm>
            <a:off x="504000" y="4059360"/>
            <a:ext cx="4426920" cy="2091240"/>
          </a:xfrm>
          <a:prstGeom prst="rect">
            <a:avLst/>
          </a:prstGeom>
        </p:spPr>
        <p:txBody>
          <a:bodyPr wrap="none" lIns="0" rIns="0" tIns="0" bIns="0"/>
          <a:p>
            <a:endParaRPr/>
          </a:p>
        </p:txBody>
      </p:sp>
      <p:sp>
        <p:nvSpPr>
          <p:cNvPr id="17" name="PlaceHolder 4"/>
          <p:cNvSpPr>
            <a:spLocks noGrp="1"/>
          </p:cNvSpPr>
          <p:nvPr>
            <p:ph type="body"/>
          </p:nvPr>
        </p:nvSpPr>
        <p:spPr>
          <a:xfrm>
            <a:off x="5152680" y="1769040"/>
            <a:ext cx="4426920" cy="4384440"/>
          </a:xfrm>
          <a:prstGeom prst="rect">
            <a:avLst/>
          </a:prstGeom>
        </p:spPr>
        <p:txBody>
          <a:bodyPr wrap="none" lIns="0" rIns="0" tIns="0" bIns="0"/>
          <a:p>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04000" y="301320"/>
            <a:ext cx="9071640" cy="1262520"/>
          </a:xfrm>
          <a:prstGeom prst="rect">
            <a:avLst/>
          </a:prstGeom>
        </p:spPr>
        <p:txBody>
          <a:bodyPr wrap="none" lIns="0" rIns="0" tIns="0" bIns="0" anchor="ctr"/>
          <a:p>
            <a:pPr algn="ctr"/>
            <a:endParaRPr/>
          </a:p>
        </p:txBody>
      </p:sp>
      <p:sp>
        <p:nvSpPr>
          <p:cNvPr id="19" name="PlaceHolder 2"/>
          <p:cNvSpPr>
            <a:spLocks noGrp="1"/>
          </p:cNvSpPr>
          <p:nvPr>
            <p:ph type="body"/>
          </p:nvPr>
        </p:nvSpPr>
        <p:spPr>
          <a:xfrm>
            <a:off x="504000" y="1769040"/>
            <a:ext cx="4426920" cy="4384440"/>
          </a:xfrm>
          <a:prstGeom prst="rect">
            <a:avLst/>
          </a:prstGeom>
        </p:spPr>
        <p:txBody>
          <a:bodyPr wrap="none" lIns="0" rIns="0" tIns="0" bIns="0"/>
          <a:p>
            <a:endParaRPr/>
          </a:p>
        </p:txBody>
      </p:sp>
      <p:sp>
        <p:nvSpPr>
          <p:cNvPr id="20" name="PlaceHolder 3"/>
          <p:cNvSpPr>
            <a:spLocks noGrp="1"/>
          </p:cNvSpPr>
          <p:nvPr>
            <p:ph type="body"/>
          </p:nvPr>
        </p:nvSpPr>
        <p:spPr>
          <a:xfrm>
            <a:off x="5152680" y="1769040"/>
            <a:ext cx="4426920" cy="2091240"/>
          </a:xfrm>
          <a:prstGeom prst="rect">
            <a:avLst/>
          </a:prstGeom>
        </p:spPr>
        <p:txBody>
          <a:bodyPr wrap="none" lIns="0" rIns="0" tIns="0" bIns="0"/>
          <a:p>
            <a:endParaRPr/>
          </a:p>
        </p:txBody>
      </p:sp>
      <p:sp>
        <p:nvSpPr>
          <p:cNvPr id="21" name="PlaceHolder 4"/>
          <p:cNvSpPr>
            <a:spLocks noGrp="1"/>
          </p:cNvSpPr>
          <p:nvPr>
            <p:ph type="body"/>
          </p:nvPr>
        </p:nvSpPr>
        <p:spPr>
          <a:xfrm>
            <a:off x="5152680" y="4059360"/>
            <a:ext cx="4426920" cy="2091240"/>
          </a:xfrm>
          <a:prstGeom prst="rect">
            <a:avLst/>
          </a:prstGeom>
        </p:spPr>
        <p:txBody>
          <a:bodyPr wrap="none" lIns="0" rIns="0" tIns="0" bIns="0"/>
          <a:p>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04000" y="301320"/>
            <a:ext cx="9071640" cy="1262520"/>
          </a:xfrm>
          <a:prstGeom prst="rect">
            <a:avLst/>
          </a:prstGeom>
        </p:spPr>
        <p:txBody>
          <a:bodyPr wrap="none" lIns="0" rIns="0" tIns="0" bIns="0" anchor="ctr"/>
          <a:p>
            <a:pPr algn="ctr"/>
            <a:endParaRPr/>
          </a:p>
        </p:txBody>
      </p:sp>
      <p:sp>
        <p:nvSpPr>
          <p:cNvPr id="23" name="PlaceHolder 2"/>
          <p:cNvSpPr>
            <a:spLocks noGrp="1"/>
          </p:cNvSpPr>
          <p:nvPr>
            <p:ph type="body"/>
          </p:nvPr>
        </p:nvSpPr>
        <p:spPr>
          <a:xfrm>
            <a:off x="504000" y="1769040"/>
            <a:ext cx="4426920" cy="2091240"/>
          </a:xfrm>
          <a:prstGeom prst="rect">
            <a:avLst/>
          </a:prstGeom>
        </p:spPr>
        <p:txBody>
          <a:bodyPr wrap="none" lIns="0" rIns="0" tIns="0" bIns="0"/>
          <a:p>
            <a:endParaRPr/>
          </a:p>
        </p:txBody>
      </p:sp>
      <p:sp>
        <p:nvSpPr>
          <p:cNvPr id="24" name="PlaceHolder 3"/>
          <p:cNvSpPr>
            <a:spLocks noGrp="1"/>
          </p:cNvSpPr>
          <p:nvPr>
            <p:ph type="body"/>
          </p:nvPr>
        </p:nvSpPr>
        <p:spPr>
          <a:xfrm>
            <a:off x="5152680" y="1769040"/>
            <a:ext cx="4426920" cy="2091240"/>
          </a:xfrm>
          <a:prstGeom prst="rect">
            <a:avLst/>
          </a:prstGeom>
        </p:spPr>
        <p:txBody>
          <a:bodyPr wrap="none" lIns="0" rIns="0" tIns="0" bIns="0"/>
          <a:p>
            <a:endParaRPr/>
          </a:p>
        </p:txBody>
      </p:sp>
      <p:sp>
        <p:nvSpPr>
          <p:cNvPr id="25" name="PlaceHolder 4"/>
          <p:cNvSpPr>
            <a:spLocks noGrp="1"/>
          </p:cNvSpPr>
          <p:nvPr>
            <p:ph type="body"/>
          </p:nvPr>
        </p:nvSpPr>
        <p:spPr>
          <a:xfrm>
            <a:off x="504000" y="4059360"/>
            <a:ext cx="9071640" cy="2091240"/>
          </a:xfrm>
          <a:prstGeom prst="rect">
            <a:avLst/>
          </a:prstGeom>
        </p:spPr>
        <p:txBody>
          <a:bodyPr wrap="none" lIns="0" rIns="0" tIns="0" bIns="0"/>
          <a:p>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301320"/>
            <a:ext cx="9071640" cy="1262160"/>
          </a:xfrm>
          <a:prstGeom prst="rect">
            <a:avLst/>
          </a:prstGeom>
        </p:spPr>
        <p:txBody>
          <a:bodyPr wrap="none" lIns="0" rIns="0" tIns="0" bIns="0" anchor="ctr"/>
          <a:p>
            <a:pPr algn="ctr"/>
            <a:r>
              <a:rPr lang="it-IT"/>
              <a:t>Click to edit the title text format</a:t>
            </a:r>
            <a:endParaRPr/>
          </a:p>
        </p:txBody>
      </p:sp>
      <p:sp>
        <p:nvSpPr>
          <p:cNvPr id="1" name="PlaceHolder 2"/>
          <p:cNvSpPr>
            <a:spLocks noGrp="1"/>
          </p:cNvSpPr>
          <p:nvPr>
            <p:ph type="body"/>
          </p:nvPr>
        </p:nvSpPr>
        <p:spPr>
          <a:xfrm>
            <a:off x="504000" y="1769040"/>
            <a:ext cx="9071640" cy="4384440"/>
          </a:xfrm>
          <a:prstGeom prst="rect">
            <a:avLst/>
          </a:prstGeom>
        </p:spPr>
        <p:txBody>
          <a:bodyPr wrap="none" lIns="0" rIns="0" tIns="0" bIns="0"/>
          <a:p>
            <a:pPr>
              <a:buSzPct val="25000"/>
              <a:buFont typeface="StarSymbol"/>
              <a:buChar char=""/>
            </a:pPr>
            <a:r>
              <a:rPr lang="it-IT"/>
              <a:t>Click to edit the outline text format</a:t>
            </a:r>
            <a:endParaRPr/>
          </a:p>
          <a:p>
            <a:pPr lvl="1">
              <a:buSzPct val="25000"/>
              <a:buFont typeface="StarSymbol"/>
              <a:buChar char=""/>
            </a:pPr>
            <a:r>
              <a:rPr lang="it-IT"/>
              <a:t>Second Outline Level</a:t>
            </a:r>
            <a:endParaRPr/>
          </a:p>
          <a:p>
            <a:pPr lvl="2">
              <a:buSzPct val="25000"/>
              <a:buFont typeface="StarSymbol"/>
              <a:buChar char=""/>
            </a:pPr>
            <a:r>
              <a:rPr lang="it-IT"/>
              <a:t>Third Outline Level</a:t>
            </a:r>
            <a:endParaRPr/>
          </a:p>
          <a:p>
            <a:pPr lvl="3">
              <a:buSzPct val="25000"/>
              <a:buFont typeface="StarSymbol"/>
              <a:buChar char=""/>
            </a:pPr>
            <a:r>
              <a:rPr lang="it-IT"/>
              <a:t>Fourth Outline Level</a:t>
            </a:r>
            <a:endParaRPr/>
          </a:p>
          <a:p>
            <a:pPr lvl="4">
              <a:buSzPct val="25000"/>
              <a:buFont typeface="StarSymbol"/>
              <a:buChar char=""/>
            </a:pPr>
            <a:r>
              <a:rPr lang="it-IT"/>
              <a:t>Fifth Outline Level</a:t>
            </a:r>
            <a:endParaRPr/>
          </a:p>
          <a:p>
            <a:pPr lvl="5">
              <a:buSzPct val="25000"/>
              <a:buFont typeface="StarSymbol"/>
              <a:buChar char=""/>
            </a:pPr>
            <a:r>
              <a:rPr lang="it-IT"/>
              <a:t>Sixth Outline Level</a:t>
            </a:r>
            <a:endParaRPr/>
          </a:p>
          <a:p>
            <a:pPr lvl="6">
              <a:buSzPct val="25000"/>
              <a:buFont typeface="StarSymbol"/>
              <a:buChar char=""/>
            </a:pPr>
            <a:r>
              <a:rPr lang="it-IT"/>
              <a:t>Seventh Outline Level</a:t>
            </a:r>
            <a:endParaRPr/>
          </a:p>
        </p:txBody>
      </p:sp>
      <p:sp>
        <p:nvSpPr>
          <p:cNvPr id="2" name="PlaceHolder 3"/>
          <p:cNvSpPr>
            <a:spLocks noGrp="1"/>
          </p:cNvSpPr>
          <p:nvPr>
            <p:ph type="dt"/>
          </p:nvPr>
        </p:nvSpPr>
        <p:spPr>
          <a:xfrm>
            <a:off x="504000" y="6887160"/>
            <a:ext cx="2348280" cy="521280"/>
          </a:xfrm>
          <a:prstGeom prst="rect">
            <a:avLst/>
          </a:prstGeom>
        </p:spPr>
        <p:txBody>
          <a:bodyPr wrap="none" lIns="0" rIns="0" tIns="0" bIns="0"/>
          <a:p>
            <a:r>
              <a:rPr lang="it-IT" sz="1400"/>
              <a:t>&lt;date/time&gt;</a:t>
            </a:r>
            <a:endParaRPr/>
          </a:p>
        </p:txBody>
      </p:sp>
      <p:sp>
        <p:nvSpPr>
          <p:cNvPr id="3" name="PlaceHolder 4"/>
          <p:cNvSpPr>
            <a:spLocks noGrp="1"/>
          </p:cNvSpPr>
          <p:nvPr>
            <p:ph type="ftr"/>
          </p:nvPr>
        </p:nvSpPr>
        <p:spPr>
          <a:xfrm>
            <a:off x="3447360" y="6887160"/>
            <a:ext cx="3195000" cy="521280"/>
          </a:xfrm>
          <a:prstGeom prst="rect">
            <a:avLst/>
          </a:prstGeom>
        </p:spPr>
        <p:txBody>
          <a:bodyPr wrap="none" lIns="0" rIns="0" tIns="0" bIns="0"/>
          <a:p>
            <a:pPr algn="ctr"/>
            <a:r>
              <a:rPr lang="it-IT" sz="1400"/>
              <a:t>&lt;footer&gt;</a:t>
            </a:r>
            <a:endParaRPr/>
          </a:p>
        </p:txBody>
      </p:sp>
      <p:sp>
        <p:nvSpPr>
          <p:cNvPr id="4" name="PlaceHolder 5"/>
          <p:cNvSpPr>
            <a:spLocks noGrp="1"/>
          </p:cNvSpPr>
          <p:nvPr>
            <p:ph type="sldNum"/>
          </p:nvPr>
        </p:nvSpPr>
        <p:spPr>
          <a:xfrm>
            <a:off x="7227360" y="6887160"/>
            <a:ext cx="2348280" cy="521280"/>
          </a:xfrm>
          <a:prstGeom prst="rect">
            <a:avLst/>
          </a:prstGeom>
        </p:spPr>
        <p:txBody>
          <a:bodyPr wrap="none" lIns="0" rIns="0" tIns="0" bIns="0"/>
          <a:p>
            <a:pPr algn="r"/>
            <a:fld id="{CD319731-A305-4DB6-9065-E69E09CF8A9F}" type="slidenum">
              <a:rPr lang="it-IT" sz="1400"/>
              <a:t>&lt;number&gt;</a:t>
            </a:fld>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9" name="TextShape 1"/>
          <p:cNvSpPr txBox="1"/>
          <p:nvPr/>
        </p:nvSpPr>
        <p:spPr>
          <a:xfrm>
            <a:off x="504000" y="301320"/>
            <a:ext cx="9071640" cy="1262160"/>
          </a:xfrm>
          <a:prstGeom prst="rect">
            <a:avLst/>
          </a:prstGeom>
        </p:spPr>
        <p:txBody>
          <a:bodyPr wrap="none" lIns="0" rIns="0" tIns="0" bIns="0" anchor="ctr"/>
          <a:p>
            <a:pPr algn="ctr"/>
            <a:r>
              <a:rPr lang="it-IT"/>
              <a:t>PROVA</a:t>
            </a:r>
            <a:endParaRPr/>
          </a:p>
        </p:txBody>
      </p:sp>
      <p:sp>
        <p:nvSpPr>
          <p:cNvPr id="40" name="TextShape 2"/>
          <p:cNvSpPr txBox="1"/>
          <p:nvPr/>
        </p:nvSpPr>
        <p:spPr>
          <a:xfrm>
            <a:off x="504000" y="1769040"/>
            <a:ext cx="9071640" cy="4384440"/>
          </a:xfrm>
          <a:prstGeom prst="rect">
            <a:avLst/>
          </a:prstGeom>
        </p:spPr>
        <p:txBody>
          <a:bodyPr wrap="none" lIns="0" rIns="0" tIns="0" bIns="0" anchor="ctr"/>
          <a:p>
            <a:pPr algn="just"/>
            <a:r>
              <a:rPr lang="it-IT"/>
              <a:t>Deploying LibreOffice, though, does not mean eradicating MS Office from each and every PC. The goal is to maximize the number of PCs using LibreOffice, and to foster the interoperability with MS Office by identifying the areas where the latter - for obvious reasons - tries to perpetuate the lock-in.</a:t>
            </a:r>
            <a:endParaRPr/>
          </a:p>
        </p:txBody>
      </p:sp>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