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137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8037B-DBE7-4D2A-BB9E-490832BFD0B8}" type="datetimeFigureOut">
              <a:rPr lang="en-US" smtClean="0"/>
              <a:t>3/30/2017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AF5F3-3D34-41EB-A76E-9FB8E8666B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1680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8037B-DBE7-4D2A-BB9E-490832BFD0B8}" type="datetimeFigureOut">
              <a:rPr lang="en-US" smtClean="0"/>
              <a:t>3/30/2017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AF5F3-3D34-41EB-A76E-9FB8E8666B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7923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8037B-DBE7-4D2A-BB9E-490832BFD0B8}" type="datetimeFigureOut">
              <a:rPr lang="en-US" smtClean="0"/>
              <a:t>3/30/2017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AF5F3-3D34-41EB-A76E-9FB8E8666B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2769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8037B-DBE7-4D2A-BB9E-490832BFD0B8}" type="datetimeFigureOut">
              <a:rPr lang="en-US" smtClean="0"/>
              <a:t>3/30/2017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AF5F3-3D34-41EB-A76E-9FB8E8666B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7539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8037B-DBE7-4D2A-BB9E-490832BFD0B8}" type="datetimeFigureOut">
              <a:rPr lang="en-US" smtClean="0"/>
              <a:t>3/30/2017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AF5F3-3D34-41EB-A76E-9FB8E8666B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2194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8037B-DBE7-4D2A-BB9E-490832BFD0B8}" type="datetimeFigureOut">
              <a:rPr lang="en-US" smtClean="0"/>
              <a:t>3/30/2017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AF5F3-3D34-41EB-A76E-9FB8E8666B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643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8037B-DBE7-4D2A-BB9E-490832BFD0B8}" type="datetimeFigureOut">
              <a:rPr lang="en-US" smtClean="0"/>
              <a:t>3/30/2017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AF5F3-3D34-41EB-A76E-9FB8E8666B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5596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8037B-DBE7-4D2A-BB9E-490832BFD0B8}" type="datetimeFigureOut">
              <a:rPr lang="en-US" smtClean="0"/>
              <a:t>3/30/2017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AF5F3-3D34-41EB-A76E-9FB8E8666B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365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8037B-DBE7-4D2A-BB9E-490832BFD0B8}" type="datetimeFigureOut">
              <a:rPr lang="en-US" smtClean="0"/>
              <a:t>3/30/2017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AF5F3-3D34-41EB-A76E-9FB8E8666B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8635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8037B-DBE7-4D2A-BB9E-490832BFD0B8}" type="datetimeFigureOut">
              <a:rPr lang="en-US" smtClean="0"/>
              <a:t>3/30/2017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AF5F3-3D34-41EB-A76E-9FB8E8666B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636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8037B-DBE7-4D2A-BB9E-490832BFD0B8}" type="datetimeFigureOut">
              <a:rPr lang="en-US" smtClean="0"/>
              <a:t>3/30/2017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AF5F3-3D34-41EB-A76E-9FB8E8666B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250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A8037B-DBE7-4D2A-BB9E-490832BFD0B8}" type="datetimeFigureOut">
              <a:rPr lang="en-US" smtClean="0"/>
              <a:t>3/30/2017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BAF5F3-3D34-41EB-A76E-9FB8E8666B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899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Test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596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This, too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856325"/>
      </p:ext>
    </p:extLst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</Words>
  <Application>Microsoft Office PowerPoint</Application>
  <PresentationFormat>On-screen Show (4:3)</PresentationFormat>
  <Paragraphs>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Test</vt:lpstr>
      <vt:lpstr>Test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2017-03-30T16:15:46Z</dcterms:created>
  <dcterms:modified xsi:type="dcterms:W3CDTF">2017-03-30T16:15:51Z</dcterms:modified>
</cp:coreProperties>
</file>