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_rels/presentation.xml.rels" ContentType="application/vnd.openxmlformats-package.relationships+xml"/>
  <Override PartName="/ppt/slides/_rels/slide1.xml.rels" ContentType="application/vnd.openxmlformats-package.relationships+xml"/>
  <Override PartName="/ppt/slides/slide1.xml" ContentType="application/vnd.openxmlformats-officedocument.presentationml.slide+xml"/>
  <Override PartName="/ppt/media/image2.png" ContentType="image/png"/>
  <Override PartName="/ppt/media/image1.png" ContentType="image/png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_rels/slideLayout8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1.xml" ContentType="application/vnd.openxmlformats-officedocument.theme+xml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presentation.xml" ContentType="application/vnd.openxmlformats-officedocument.presentationml.presentation.main+xml"/>
</Types>
</file>

<file path=_rels/.rels><?xml version="1.0" encoding="UTF-8"?>
<Relationships xmlns="http://schemas.openxmlformats.org/package/2006/relationships"><Relationship Id="rId1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>
  <p:sldMasterIdLst>
    <p:sldMasterId id="2147483648" r:id="rId2"/>
  </p:sldMasterIdLst>
  <p:sldIdLst>
    <p:sldId id="256" r:id="rId3"/>
  </p:sldIdLst>
  <p:sldSz cx="12192000" cy="6858000"/>
  <p:notesSz cx="7772400" cy="10058400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pic>
        <p:nvPicPr>
          <p:cNvPr id="37" name="" descr=""/>
          <p:cNvPicPr/>
          <p:nvPr/>
        </p:nvPicPr>
        <p:blipFill>
          <a:blip r:embed="rId2"/>
          <a:stretch/>
        </p:blipFill>
        <p:spPr>
          <a:xfrm>
            <a:off x="3602880" y="1604520"/>
            <a:ext cx="4984920" cy="3977280"/>
          </a:xfrm>
          <a:prstGeom prst="rect">
            <a:avLst/>
          </a:prstGeom>
          <a:ln>
            <a:noFill/>
          </a:ln>
        </p:spPr>
      </p:pic>
      <p:pic>
        <p:nvPicPr>
          <p:cNvPr id="38" name="" descr=""/>
          <p:cNvPicPr/>
          <p:nvPr/>
        </p:nvPicPr>
        <p:blipFill>
          <a:blip r:embed="rId3"/>
          <a:stretch/>
        </p:blipFill>
        <p:spPr>
          <a:xfrm>
            <a:off x="3602880" y="1604520"/>
            <a:ext cx="4984920" cy="397728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1523880" y="1122480"/>
            <a:ext cx="9143640" cy="110667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</p:spPr>
        <p:txBody>
          <a:bodyPr anchor="b"/>
          <a:p>
            <a:pPr algn="ctr">
              <a:lnSpc>
                <a:spcPct val="100000"/>
              </a:lnSpc>
            </a:pPr>
            <a:r>
              <a:rPr lang="en-US" sz="6000" strike="noStrike">
                <a:solidFill>
                  <a:srgbClr val="000000"/>
                </a:solidFill>
                <a:latin typeface="Calibri Light"/>
              </a:rPr>
              <a:t>Click to edit the title text formatClick to edit Master title style</a:t>
            </a:r>
            <a:endParaRPr/>
          </a:p>
        </p:txBody>
      </p:sp>
      <p:sp>
        <p:nvSpPr>
          <p:cNvPr id="1" name="PlaceHolder 2"/>
          <p:cNvSpPr>
            <a:spLocks noGrp="1"/>
          </p:cNvSpPr>
          <p:nvPr>
            <p:ph type="dt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</p:spPr>
        <p:txBody>
          <a:bodyPr anchor="ctr"/>
          <a:p>
            <a:pPr>
              <a:lnSpc>
                <a:spcPct val="100000"/>
              </a:lnSpc>
            </a:pPr>
            <a:r>
              <a:rPr lang="en-US" sz="1200" strike="noStrike">
                <a:solidFill>
                  <a:srgbClr val="8b8b8b"/>
                </a:solidFill>
                <a:latin typeface="Calibri"/>
              </a:rPr>
              <a:t>11/25/15</a:t>
            </a:r>
            <a:endParaRPr/>
          </a:p>
        </p:txBody>
      </p:sp>
      <p:sp>
        <p:nvSpPr>
          <p:cNvPr id="2" name="PlaceHolder 3"/>
          <p:cNvSpPr>
            <a:spLocks noGrp="1"/>
          </p:cNvSpPr>
          <p:nvPr>
            <p:ph type="ftr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</p:spPr>
        <p:txBody>
          <a:bodyPr anchor="ctr"/>
          <a:p>
            <a:endParaRPr/>
          </a:p>
        </p:txBody>
      </p:sp>
      <p:sp>
        <p:nvSpPr>
          <p:cNvPr id="3" name="PlaceHolder 4"/>
          <p:cNvSpPr>
            <a:spLocks noGrp="1"/>
          </p:cNvSpPr>
          <p:nvPr>
            <p:ph type="sldNum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</p:spPr>
        <p:txBody>
          <a:bodyPr anchor="ctr"/>
          <a:p>
            <a:pPr algn="r">
              <a:lnSpc>
                <a:spcPct val="100000"/>
              </a:lnSpc>
            </a:pPr>
            <a:fld id="{C62FBA78-BC92-4253-A9CA-140AC2C805F2}" type="slidenum">
              <a:rPr lang="en-US" sz="1200" strike="noStrike">
                <a:solidFill>
                  <a:srgbClr val="8b8b8b"/>
                </a:solidFill>
                <a:latin typeface="Calibri"/>
              </a:rPr>
              <a:t>&lt;number&gt;</a:t>
            </a:fld>
            <a:endParaRPr/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/>
          <a:p>
            <a:pPr>
              <a:buSzPct val="45000"/>
              <a:buFont typeface="StarSymbol"/>
              <a:buChar char=""/>
            </a:pPr>
            <a:r>
              <a:rPr lang="en-US" sz="2800">
                <a:latin typeface="Calibri"/>
              </a:rPr>
              <a:t>Click to edit the outline text format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en-US" sz="2000">
                <a:latin typeface="Calibri"/>
              </a:rPr>
              <a:t>Second Outline Level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en-US">
                <a:latin typeface="Calibri"/>
              </a:rPr>
              <a:t>Third Outline Level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en-US">
                <a:latin typeface="Calibri"/>
              </a:rPr>
              <a:t>Fourth Outline Level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en-US" sz="2000">
                <a:latin typeface="Calibri"/>
              </a:rPr>
              <a:t>Fifth Outline Level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n-US" sz="2000">
                <a:latin typeface="Calibri"/>
              </a:rPr>
              <a:t>Sixth Outline Level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en-US" sz="2000">
                <a:latin typeface="Calibri"/>
              </a:rPr>
              <a:t>Seventh Outline Level</a:t>
            </a:r>
            <a:endParaRPr/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CustomShape 1"/>
          <p:cNvSpPr/>
          <p:nvPr/>
        </p:nvSpPr>
        <p:spPr>
          <a:xfrm>
            <a:off x="2286000" y="931320"/>
            <a:ext cx="2251800" cy="1320480"/>
          </a:xfrm>
          <a:prstGeom prst="rect">
            <a:avLst/>
          </a:prstGeom>
          <a:solidFill>
            <a:srgbClr val="ffff00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p:timing>
    <p:tnLst>
      <p:par>
        <p:cTn id="1" dur="indefinite" restart="never" nodeType="tmRoot">
          <p:childTnLst>
            <p:seq>
              <p:cTn id="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