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480" y="1768320"/>
            <a:ext cx="5494320" cy="43837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480" y="1768320"/>
            <a:ext cx="5494320" cy="43837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0920" cy="585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2160"/>
          </a:xfrm>
          <a:prstGeom prst="rect">
            <a:avLst/>
          </a:prstGeom>
        </p:spPr>
        <p:txBody>
          <a:bodyPr lIns="0" rIns="0" tIns="0" bIns="0" anchor="ctr"/>
          <a:p>
            <a:r>
              <a:rPr lang="en-AU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AU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AU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AU" sz="4400">
                <a:latin typeface="Arial"/>
              </a:rPr>
              <a:t>1</a:t>
            </a:r>
            <a:r>
              <a:rPr lang="en-AU" sz="4400" baseline="101000">
                <a:latin typeface="Arial"/>
              </a:rPr>
              <a:t>st</a:t>
            </a:r>
            <a:r>
              <a:rPr lang="en-AU" sz="4400">
                <a:latin typeface="Arial"/>
              </a:rPr>
              <a:t> title</a:t>
            </a:r>
            <a:endParaRPr/>
          </a:p>
        </p:txBody>
      </p:sp>
      <p:sp>
        <p:nvSpPr>
          <p:cNvPr id="37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AU" sz="3200">
                <a:latin typeface="Arial"/>
              </a:rPr>
              <a:t>2</a:t>
            </a:r>
            <a:r>
              <a:rPr lang="en-AU" sz="3200" baseline="101000">
                <a:latin typeface="Arial"/>
              </a:rPr>
              <a:t>nd</a:t>
            </a:r>
            <a:r>
              <a:rPr lang="en-AU" sz="3200">
                <a:latin typeface="Arial"/>
              </a:rPr>
              <a:t> text</a:t>
            </a:r>
            <a:endParaRPr/>
          </a:p>
          <a:p>
            <a:pPr algn="ctr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n-AU" sz="3200">
                <a:latin typeface="Arial"/>
              </a:rPr>
              <a:t>3</a:t>
            </a:r>
            <a:r>
              <a:rPr lang="en-AU" sz="3200" baseline="101000">
                <a:latin typeface="Arial"/>
              </a:rPr>
              <a:t>rd</a:t>
            </a:r>
            <a:r>
              <a:rPr lang="en-AU" sz="3200">
                <a:latin typeface="Arial"/>
              </a:rPr>
              <a:t> list item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