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nl-NL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nl-NL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nl-NL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nl-NL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nl-NL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nl-NL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nl-NL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nl-NL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nl-NL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nl-NL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0612EB0F-7A5C-4CAF-9171-028E8AD0E796}" type="slidenum">
              <a:rPr lang="nl-NL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CustomShape 3"/>
          <p:cNvSpPr/>
          <p:nvPr/>
        </p:nvSpPr>
        <p:spPr>
          <a:xfrm>
            <a:off x="2304000" y="2376000"/>
            <a:ext cx="5256000" cy="3168000"/>
          </a:xfrm>
          <a:prstGeom prst="rect">
            <a:avLst/>
          </a:prstGeom>
          <a:solidFill>
            <a:srgbClr val="729fcf"/>
          </a:solidFill>
          <a:ln>
            <a:solidFill>
              <a:srgbClr val="3465af"/>
            </a:solidFill>
          </a:ln>
        </p:spPr>
      </p:sp>
    </p:spTree>
  </p:cSld>
  <p:transition spd="med">
    <p:strips dir="ru"/>
  </p:transition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