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1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31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2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4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14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3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4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6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37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9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3184F-2696-4B76-94E0-B575D6AF6945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30A12-CBA0-4049-91B0-387753C0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1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1"/>
          <p:cNvSpPr/>
          <p:nvPr/>
        </p:nvSpPr>
        <p:spPr>
          <a:xfrm>
            <a:off x="3113939" y="426122"/>
            <a:ext cx="8604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אאאא אאא אאא		אא</a:t>
            </a:r>
          </a:p>
          <a:p>
            <a:pPr algn="r" rtl="1"/>
            <a:r>
              <a:rPr lang="he-IL" sz="32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אא אאאא 			אא</a:t>
            </a:r>
            <a:r>
              <a:rPr lang="he-IL" sz="1100" dirty="0">
                <a:latin typeface="David" panose="020E0502060401010101" pitchFamily="34" charset="-79"/>
                <a:cs typeface="David" panose="020E0502060401010101" pitchFamily="34" charset="-79"/>
              </a:rPr>
              <a:t> </a:t>
            </a:r>
            <a:endParaRPr lang="en-US" sz="11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19491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David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2016-12-24T14:31:30Z</dcterms:created>
  <dcterms:modified xsi:type="dcterms:W3CDTF">2016-12-24T14:31:40Z</dcterms:modified>
</cp:coreProperties>
</file>