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png" ContentType="image/png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de-DE" sz="4400" spc="-1" strike="noStrike">
                <a:latin typeface="Arial"/>
              </a:rPr>
              <a:t>Click to edit the title text format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Click to edit the outline text format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Second Outline Level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Third Outline Level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Fourth Outline Level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Fifth Outline Level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Sixth Outline Level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Seventh Outline Level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de-DE" sz="1400" spc="-1" strike="noStrike">
                <a:latin typeface="Times New Roman"/>
              </a:rPr>
              <a:t>&lt;date/time&gt;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de-DE" sz="1400" spc="-1" strike="noStrike">
                <a:latin typeface="Times New Roman"/>
              </a:rPr>
              <a:t>&lt;footer&gt;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5DCFDF1B-97D9-4CB7-8396-E9A6ACC3F0DB}" type="slidenum">
              <a:rPr b="0" lang="de-DE" sz="1400" spc="-1" strike="noStrike">
                <a:latin typeface="Times New Roman"/>
              </a:rPr>
              <a:t>&lt;number&gt;</a:t>
            </a:fld>
            <a:endParaRPr b="0" lang="de-DE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  <p:sp>
        <p:nvSpPr>
          <p:cNvPr id="43" name="CustomShape 3"/>
          <p:cNvSpPr/>
          <p:nvPr/>
        </p:nvSpPr>
        <p:spPr>
          <a:xfrm rot="19200000">
            <a:off x="318960" y="3092760"/>
            <a:ext cx="5256000" cy="136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0000"/>
              </a:gs>
            </a:gsLst>
            <a:lin ang="5400000"/>
          </a:gra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4"/>
          <p:cNvSpPr/>
          <p:nvPr/>
        </p:nvSpPr>
        <p:spPr>
          <a:xfrm rot="19200000">
            <a:off x="4350960" y="3150720"/>
            <a:ext cx="5256000" cy="1368000"/>
          </a:xfrm>
          <a:prstGeom prst="rect">
            <a:avLst/>
          </a:prstGeom>
          <a:blipFill>
            <a:blip r:embed="rId1"/>
            <a:tile/>
          </a:blip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LibreOfficeDev/6.0.0.0.alpha0$Linux_X86_64 LibreOffice_project/a5a3e82e99e7a60ec65c339dd0463af5c680cead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2017-07-11T16:25:14Z</dcterms:created>
  <dc:creator/>
  <dc:description/>
  <dc:language>de-DE</dc:language>
  <cp:lastModifiedBy/>
  <dcterms:modified xsi:type="dcterms:W3CDTF">2017-07-11T16:26:53Z</dcterms:modified>
  <cp:revision>1</cp:revision>
  <dc:subject/>
  <dc:title/>
</cp:coreProperties>
</file>