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media/image2.png" ContentType="image/png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1960" y="40586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7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6054840" y="4058640"/>
            <a:ext cx="2620440" cy="2090880"/>
          </a:xfrm>
          <a:prstGeom prst="rect">
            <a:avLst/>
          </a:prstGeom>
          <a:ln>
            <a:noFill/>
          </a:ln>
        </p:spPr>
      </p:pic>
      <p:pic>
        <p:nvPicPr>
          <p:cNvPr descr="" id="38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406880" y="4058640"/>
            <a:ext cx="2620440" cy="20908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1960" y="40586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0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/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en-US"/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A7ACCE34-2AB8-43A0-B051-0770D4C2C3B3}" type="slidenum">
              <a:rPr lang="en-US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Hello World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