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7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D4B6-4742-4EEC-9FF6-DA5EC6F621CF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0A624-ADCC-4072-9685-322BEA0806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0441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D4B6-4742-4EEC-9FF6-DA5EC6F621CF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0A624-ADCC-4072-9685-322BEA0806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370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D4B6-4742-4EEC-9FF6-DA5EC6F621CF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0A624-ADCC-4072-9685-322BEA0806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62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D4B6-4742-4EEC-9FF6-DA5EC6F621CF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0A624-ADCC-4072-9685-322BEA0806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7846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D4B6-4742-4EEC-9FF6-DA5EC6F621CF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0A624-ADCC-4072-9685-322BEA0806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27765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D4B6-4742-4EEC-9FF6-DA5EC6F621CF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0A624-ADCC-4072-9685-322BEA0806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2177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D4B6-4742-4EEC-9FF6-DA5EC6F621CF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0A624-ADCC-4072-9685-322BEA0806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05657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D4B6-4742-4EEC-9FF6-DA5EC6F621CF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0A624-ADCC-4072-9685-322BEA0806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847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D4B6-4742-4EEC-9FF6-DA5EC6F621CF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0A624-ADCC-4072-9685-322BEA0806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126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D4B6-4742-4EEC-9FF6-DA5EC6F621CF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0A624-ADCC-4072-9685-322BEA0806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1182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D4B6-4742-4EEC-9FF6-DA5EC6F621CF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0A624-ADCC-4072-9685-322BEA0806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8497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F2D4B6-4742-4EEC-9FF6-DA5EC6F621CF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C0A624-ADCC-4072-9685-322BEA0806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792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4000500" y="3048000"/>
            <a:ext cx="11430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96648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 Hirsch</dc:creator>
  <cp:lastModifiedBy>Matt Hirsch</cp:lastModifiedBy>
  <cp:revision>1</cp:revision>
  <dcterms:created xsi:type="dcterms:W3CDTF">2013-01-31T14:18:34Z</dcterms:created>
  <dcterms:modified xsi:type="dcterms:W3CDTF">2013-01-31T14:19:13Z</dcterms:modified>
</cp:coreProperties>
</file>