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6" y="7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D430E-DE4F-46E5-8811-815D6BBC4D0C}" type="datetimeFigureOut">
              <a:rPr lang="de-DE" smtClean="0"/>
              <a:t>17.07.2017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BF1BD-33A2-4EAC-923C-55054A02B4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9053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D430E-DE4F-46E5-8811-815D6BBC4D0C}" type="datetimeFigureOut">
              <a:rPr lang="de-DE" smtClean="0"/>
              <a:t>17.07.2017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BF1BD-33A2-4EAC-923C-55054A02B4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4400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D430E-DE4F-46E5-8811-815D6BBC4D0C}" type="datetimeFigureOut">
              <a:rPr lang="de-DE" smtClean="0"/>
              <a:t>17.07.2017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BF1BD-33A2-4EAC-923C-55054A02B4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1804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D430E-DE4F-46E5-8811-815D6BBC4D0C}" type="datetimeFigureOut">
              <a:rPr lang="de-DE" smtClean="0"/>
              <a:t>17.07.2017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BF1BD-33A2-4EAC-923C-55054A02B4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8326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D430E-DE4F-46E5-8811-815D6BBC4D0C}" type="datetimeFigureOut">
              <a:rPr lang="de-DE" smtClean="0"/>
              <a:t>17.07.2017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BF1BD-33A2-4EAC-923C-55054A02B4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5700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D430E-DE4F-46E5-8811-815D6BBC4D0C}" type="datetimeFigureOut">
              <a:rPr lang="de-DE" smtClean="0"/>
              <a:t>17.07.2017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BF1BD-33A2-4EAC-923C-55054A02B4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1360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D430E-DE4F-46E5-8811-815D6BBC4D0C}" type="datetimeFigureOut">
              <a:rPr lang="de-DE" smtClean="0"/>
              <a:t>17.07.2017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BF1BD-33A2-4EAC-923C-55054A02B4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1173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D430E-DE4F-46E5-8811-815D6BBC4D0C}" type="datetimeFigureOut">
              <a:rPr lang="de-DE" smtClean="0"/>
              <a:t>17.07.2017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BF1BD-33A2-4EAC-923C-55054A02B4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0686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D430E-DE4F-46E5-8811-815D6BBC4D0C}" type="datetimeFigureOut">
              <a:rPr lang="de-DE" smtClean="0"/>
              <a:t>17.07.2017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BF1BD-33A2-4EAC-923C-55054A02B4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3463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D430E-DE4F-46E5-8811-815D6BBC4D0C}" type="datetimeFigureOut">
              <a:rPr lang="de-DE" smtClean="0"/>
              <a:t>17.07.2017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BF1BD-33A2-4EAC-923C-55054A02B4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2592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D430E-DE4F-46E5-8811-815D6BBC4D0C}" type="datetimeFigureOut">
              <a:rPr lang="de-DE" smtClean="0"/>
              <a:t>17.07.2017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BF1BD-33A2-4EAC-923C-55054A02B4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0925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4D430E-DE4F-46E5-8811-815D6BBC4D0C}" type="datetimeFigureOut">
              <a:rPr lang="de-DE" smtClean="0"/>
              <a:t>17.07.2017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BF1BD-33A2-4EAC-923C-55054A02B4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665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feil nach rechts 3"/>
          <p:cNvSpPr/>
          <p:nvPr/>
        </p:nvSpPr>
        <p:spPr>
          <a:xfrm rot="2323064" flipH="1">
            <a:off x="4516016" y="2313992"/>
            <a:ext cx="1455575" cy="830424"/>
          </a:xfrm>
          <a:prstGeom prst="rightArrow">
            <a:avLst/>
          </a:prstGeom>
          <a:gradFill>
            <a:gsLst>
              <a:gs pos="0">
                <a:srgbClr val="FF0000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Pfeil nach unten 4"/>
          <p:cNvSpPr/>
          <p:nvPr/>
        </p:nvSpPr>
        <p:spPr>
          <a:xfrm rot="2891009" flipV="1">
            <a:off x="7695211" y="2002481"/>
            <a:ext cx="700644" cy="1252076"/>
          </a:xfrm>
          <a:prstGeom prst="downArrow">
            <a:avLst/>
          </a:prstGeom>
          <a:gradFill>
            <a:gsLst>
              <a:gs pos="0">
                <a:srgbClr val="FF0000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97911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Company>Schule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trojahnpa</dc:creator>
  <cp:lastModifiedBy>trojahnpa</cp:lastModifiedBy>
  <cp:revision>3</cp:revision>
  <dcterms:created xsi:type="dcterms:W3CDTF">2017-07-17T06:00:55Z</dcterms:created>
  <dcterms:modified xsi:type="dcterms:W3CDTF">2017-07-17T06:30:43Z</dcterms:modified>
</cp:coreProperties>
</file>