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709" autoAdjust="0"/>
  </p:normalViewPr>
  <p:slideViewPr>
    <p:cSldViewPr>
      <p:cViewPr>
        <p:scale>
          <a:sx n="75" d="100"/>
          <a:sy n="75" d="100"/>
        </p:scale>
        <p:origin x="-36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D8C83-CD5F-4305-82CC-EB264AA81AED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31F98-2C68-4F99-AE7A-6A05F7E83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CD941-44EE-4B9C-A7A8-6BDC15213669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8FF3-50D0-435B-A0B6-91EBB45E1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974B5-EA10-4F9A-8B0C-C057B60837FF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3F805-8A68-4CA9-8CAB-56580CEA9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A2E65-2E56-4966-B19F-753440317833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7520A-BDA0-475D-8867-92FEB2973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80BD3-E613-4F3C-B692-9D2551E92776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429B1-BF73-4358-AD34-54E747045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BB145-45CA-484C-BFE3-60930AB88243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D4DCB-30C0-43A7-BEDA-25416FF4A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8E4F9-72AD-4387-85AE-0542474BC49D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8EBE-BEBC-4539-9B34-8B31726E6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9AFF0-4291-4879-B5E9-E5597BECE48E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CF620-7F5D-4103-84E2-98FD30432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85B49-A131-4F59-92B5-1D92CA917428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211D-CAB9-42AA-A0EB-FDED453BA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303A-AE81-4533-9773-50421BA56A22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DC80C-D8BC-4095-80F2-7BE2B6474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6AD57-90C2-4927-849A-CB2EC3E1484D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CB56D-80E9-41B7-ADC1-EE5DB6BDC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5215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D70F60-81B6-4A56-9B0F-BB155D90056D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A992AF-FC2D-45EE-A29F-B4FC8C232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620685" y="2255401"/>
            <a:ext cx="821537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4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Абласны агляд-конкурс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4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“Суквецце талентаў”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4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аматарскай мастацкай творчасці</a:t>
            </a:r>
            <a:endParaRPr lang="ru-RU" sz="44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Ученик</cp:lastModifiedBy>
  <cp:revision>93</cp:revision>
  <dcterms:created xsi:type="dcterms:W3CDTF">2011-05-12T03:31:19Z</dcterms:created>
  <dcterms:modified xsi:type="dcterms:W3CDTF">2011-05-18T10:02:47Z</dcterms:modified>
</cp:coreProperties>
</file>