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209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Google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53036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1</cp:revision>
  <dcterms:created xsi:type="dcterms:W3CDTF">2006-08-16T00:00:00Z</dcterms:created>
  <dcterms:modified xsi:type="dcterms:W3CDTF">2015-05-26T14:06:30Z</dcterms:modified>
</cp:coreProperties>
</file>