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cs-CZ"/>
              <a:t>Klepněte pro úpravu formátu titulního textu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9888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cs-CZ"/>
              <a:t>Klepněte pro úpravu formátu textu osnovy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cs-CZ"/>
              <a:t>Druhá úroveň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cs-CZ"/>
              <a:t>Třetí úroveň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cs-CZ"/>
              <a:t>Čtvrtá úroveň osnovy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cs-CZ"/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cs-CZ"/>
              <a:t>Šestá úroveň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cs-CZ"/>
              <a:t>Sedmá úroveň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cs-CZ"/>
              <a:t>Osmá úroveň textu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cs-CZ"/>
              <a:t>Devátá úroveň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504000" y="346320"/>
            <a:ext cx="9070920" cy="117144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cs-CZ"/>
              <a:t>Test presentation</a:t>
            </a:r>
            <a:endParaRPr/>
          </a:p>
        </p:txBody>
      </p:sp>
      <p:sp>
        <p:nvSpPr>
          <p:cNvPr id="3" name="CustomShape 2"/>
          <p:cNvSpPr/>
          <p:nvPr/>
        </p:nvSpPr>
        <p:spPr>
          <a:xfrm>
            <a:off x="504000" y="1814040"/>
            <a:ext cx="9070920" cy="4898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cs-CZ"/>
              <a:t>Try to save me and close OOo.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