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ravi" initials="s" lastIdx="1" clrIdx="0"/>
  <p:cmAuthor id="1" name="svege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06-02T11:33:26.278" idx="1">
    <p:pos x="2389" y="2212"/>
    <p:text>This is a comment Box.
Please add your comments here.I am a coment.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svege</cp:lastModifiedBy>
  <cp:revision>2</cp:revision>
  <dcterms:created xsi:type="dcterms:W3CDTF">2006-08-16T00:00:00Z</dcterms:created>
  <dcterms:modified xsi:type="dcterms:W3CDTF">2010-06-02T06:03:27Z</dcterms:modified>
</cp:coreProperties>
</file>