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4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1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7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6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5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1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20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2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D42D6-58DF-4DAC-B97D-C15DEA2B8E4A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50327-3BD7-46A8-B1D4-A0FA59225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9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3427" y="1207630"/>
            <a:ext cx="9144000" cy="1655762"/>
          </a:xfrm>
        </p:spPr>
        <p:txBody>
          <a:bodyPr/>
          <a:lstStyle/>
          <a:p>
            <a:r>
              <a:rPr lang="he-IL" dirty="0" smtClean="0"/>
              <a:t>א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33427" y="347948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א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743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4</cp:revision>
  <dcterms:created xsi:type="dcterms:W3CDTF">2015-07-17T21:23:55Z</dcterms:created>
  <dcterms:modified xsi:type="dcterms:W3CDTF">2015-07-17T21:56:32Z</dcterms:modified>
</cp:coreProperties>
</file>