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ravi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09-17T14:29:30.460" idx="1">
    <p:pos x="2389" y="2212"/>
    <p:text>This is a comment Box.
Please add your comments here.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sravi</cp:lastModifiedBy>
  <cp:revision>1</cp:revision>
  <dcterms:created xsi:type="dcterms:W3CDTF">2006-08-16T00:00:00Z</dcterms:created>
  <dcterms:modified xsi:type="dcterms:W3CDTF">2009-09-17T08:59:59Z</dcterms:modified>
</cp:coreProperties>
</file>