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8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6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0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3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5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2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7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4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6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5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2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523A-C00C-47E0-BC93-A0A2F6B48905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68CA8-2260-46C7-83C2-22514FCC9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0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82091" y="852055"/>
            <a:ext cx="3429000" cy="128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4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2017-08-16T14:47:26Z</dcterms:created>
  <dcterms:modified xsi:type="dcterms:W3CDTF">2017-08-16T14:47:29Z</dcterms:modified>
</cp:coreProperties>
</file>