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0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B5F3-5D4E-48E7-8657-378C99D5D339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B37B-FC13-45D7-A827-17547E569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9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B5F3-5D4E-48E7-8657-378C99D5D339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B37B-FC13-45D7-A827-17547E569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80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B5F3-5D4E-48E7-8657-378C99D5D339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B37B-FC13-45D7-A827-17547E569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8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B5F3-5D4E-48E7-8657-378C99D5D339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B37B-FC13-45D7-A827-17547E569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632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B5F3-5D4E-48E7-8657-378C99D5D339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B37B-FC13-45D7-A827-17547E569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616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B5F3-5D4E-48E7-8657-378C99D5D339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B37B-FC13-45D7-A827-17547E569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48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B5F3-5D4E-48E7-8657-378C99D5D339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B37B-FC13-45D7-A827-17547E569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477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B5F3-5D4E-48E7-8657-378C99D5D339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B37B-FC13-45D7-A827-17547E569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03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B5F3-5D4E-48E7-8657-378C99D5D339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B37B-FC13-45D7-A827-17547E569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02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B5F3-5D4E-48E7-8657-378C99D5D339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B37B-FC13-45D7-A827-17547E569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81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B5F3-5D4E-48E7-8657-378C99D5D339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B37B-FC13-45D7-A827-17547E569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06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1B5F3-5D4E-48E7-8657-378C99D5D339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AB37B-FC13-45D7-A827-17547E569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0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צורה חופשית 7"/>
          <p:cNvSpPr/>
          <p:nvPr/>
        </p:nvSpPr>
        <p:spPr>
          <a:xfrm>
            <a:off x="1721530" y="1460784"/>
            <a:ext cx="3705961" cy="376958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594894" y="331234"/>
                </a:moveTo>
                <a:arcTo wR="1553902" hR="1553902" stAng="13913453" swAng="-2942874"/>
              </a:path>
            </a:pathLst>
          </a:custGeom>
          <a:blipFill rotWithShape="1">
            <a:blip r:embed="rId2">
              <a:duotone>
                <a:srgbClr val="956251">
                  <a:tint val="70000"/>
                  <a:shade val="63000"/>
                </a:srgbClr>
                <a:srgbClr val="956251">
                  <a:tint val="10000"/>
                  <a:satMod val="150000"/>
                </a:srgbClr>
              </a:duotone>
            </a:blip>
            <a:tile tx="0" ty="0" sx="60000" sy="59000" flip="none" algn="tl"/>
          </a:blipFill>
          <a:ln w="6350" cap="flat" cmpd="sng" algn="ctr">
            <a:solidFill>
              <a:srgbClr val="956251"/>
            </a:solidFill>
            <a:prstDash val="solid"/>
            <a:headEnd type="arrow" w="med" len="med"/>
            <a:tailEnd type="none" w="med" len="med"/>
          </a:ln>
          <a:effectLst/>
        </p:spPr>
      </p:sp>
    </p:spTree>
    <p:extLst>
      <p:ext uri="{BB962C8B-B14F-4D97-AF65-F5344CB8AC3E}">
        <p14:creationId xmlns:p14="http://schemas.microsoft.com/office/powerpoint/2010/main" val="3326471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1</cp:revision>
  <dcterms:created xsi:type="dcterms:W3CDTF">2017-01-23T23:16:46Z</dcterms:created>
  <dcterms:modified xsi:type="dcterms:W3CDTF">2017-01-23T23:16:56Z</dcterms:modified>
</cp:coreProperties>
</file>