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54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050" y="2844800"/>
            <a:ext cx="6057900" cy="5181600"/>
          </a:xfrm>
        </p:spPr>
        <p:txBody>
          <a:bodyPr/>
          <a:lstStyle/>
          <a:p>
            <a:r>
              <a:rPr lang="en-US" dirty="0" err="1" smtClean="0"/>
              <a:t>Potrait</a:t>
            </a:r>
            <a:r>
              <a:rPr lang="en-US" dirty="0" smtClean="0"/>
              <a:t> orientation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sravi</cp:lastModifiedBy>
  <cp:revision>1</cp:revision>
  <dcterms:created xsi:type="dcterms:W3CDTF">2006-08-16T00:00:00Z</dcterms:created>
  <dcterms:modified xsi:type="dcterms:W3CDTF">2009-09-17T09:58:33Z</dcterms:modified>
</cp:coreProperties>
</file>