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58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9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0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01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97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865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5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52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44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24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A2685-F225-4CE2-82C0-219A37835331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7C33D-8F74-4FFB-994E-3EA5F36D0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3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2286000" y="1181100"/>
            <a:ext cx="1981200" cy="2616200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48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2015-06-21T07:36:01Z</dcterms:created>
  <dcterms:modified xsi:type="dcterms:W3CDTF">2015-06-21T07:36:10Z</dcterms:modified>
</cp:coreProperties>
</file>