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13" r:id="rId1"/>
  </p:sldMasterIdLst>
  <p:sldIdLst>
    <p:sldId id="263" r:id="rId2"/>
  </p:sldIdLst>
  <p:sldSz cx="9144000" cy="6858000" type="screen4x3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4" d="100"/>
          <a:sy n="94" d="100"/>
        </p:scale>
        <p:origin x="148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2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2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2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3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3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34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2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37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pic>
        <p:nvPicPr>
          <p:cNvPr id="238" name="Picture 237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239" name="Picture 238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20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20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2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1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81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2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1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18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2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2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2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2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2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>
                <a:solidFill>
                  <a:srgbClr val="000000"/>
                </a:solidFill>
                <a:latin typeface="Calibri"/>
              </a:rPr>
              <a:t>Click to edit the title text formatClick to edit Master title style</a:t>
            </a:r>
            <a:endParaRPr/>
          </a:p>
        </p:txBody>
      </p:sp>
      <p:sp>
        <p:nvSpPr>
          <p:cNvPr id="20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lstStyle/>
          <a:p>
            <a:pPr>
              <a:buSzPct val="25000"/>
              <a:buFont typeface="StarSymbol"/>
              <a:buChar char="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Second Outline Level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Third Outline Level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Fourth Outline Level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Fifth Outline Level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Sixth Outline Level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Seventh Outline LevelClick to edit Master text styles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Second level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Third level</a:t>
            </a:r>
            <a:endParaRPr/>
          </a:p>
          <a:p>
            <a:pPr lvl="3">
              <a:lnSpc>
                <a:spcPct val="100000"/>
              </a:lnSpc>
              <a:buFont typeface="Arial"/>
              <a:buChar char="–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Fourth level</a:t>
            </a:r>
            <a:endParaRPr/>
          </a:p>
          <a:p>
            <a:pPr lvl="4">
              <a:lnSpc>
                <a:spcPct val="100000"/>
              </a:lnSpc>
              <a:buFont typeface="Arial"/>
              <a:buChar char="»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Fifth level</a:t>
            </a:r>
            <a:endParaRPr/>
          </a:p>
        </p:txBody>
      </p:sp>
      <p:sp>
        <p:nvSpPr>
          <p:cNvPr id="203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fr-FR" sz="1200">
                <a:solidFill>
                  <a:srgbClr val="8B8B8B"/>
                </a:solidFill>
                <a:latin typeface="Calibri"/>
              </a:rPr>
              <a:t>18/12/2013</a:t>
            </a:r>
            <a:endParaRPr/>
          </a:p>
        </p:txBody>
      </p:sp>
      <p:sp>
        <p:nvSpPr>
          <p:cNvPr id="204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205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97F26EF1-7F2B-4FC5-82DB-43D7C3BDFAAA}" type="slidenum">
              <a:rPr lang="fr-FR" sz="1200">
                <a:solidFill>
                  <a:srgbClr val="8B8B8B"/>
                </a:solidFill>
                <a:latin typeface="Calibri"/>
              </a:r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7120" y="2479040"/>
            <a:ext cx="461665" cy="229616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dirty="0" smtClean="0"/>
              <a:t>Rotated 270 MSO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161135" y="2794000"/>
            <a:ext cx="461665" cy="1981200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US" dirty="0" smtClean="0"/>
              <a:t>Rotated 90 MSO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DejaVu Sans</vt:lpstr>
      <vt:lpstr>StarSymbol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</dc:creator>
  <cp:lastModifiedBy>t</cp:lastModifiedBy>
  <cp:revision>3</cp:revision>
  <dcterms:modified xsi:type="dcterms:W3CDTF">2017-01-17T15:37:46Z</dcterms:modified>
</cp:coreProperties>
</file>