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5326-9319-405C-A671-2075113C9C0D}" type="datetimeFigureOut">
              <a:rPr lang="en-US" smtClean="0"/>
              <a:t>8/19/2017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10DF-E8E5-4D3D-AED8-29C6458F1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978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5326-9319-405C-A671-2075113C9C0D}" type="datetimeFigureOut">
              <a:rPr lang="en-US" smtClean="0"/>
              <a:t>8/19/2017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10DF-E8E5-4D3D-AED8-29C6458F1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22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5326-9319-405C-A671-2075113C9C0D}" type="datetimeFigureOut">
              <a:rPr lang="en-US" smtClean="0"/>
              <a:t>8/19/2017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10DF-E8E5-4D3D-AED8-29C6458F1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362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5326-9319-405C-A671-2075113C9C0D}" type="datetimeFigureOut">
              <a:rPr lang="en-US" smtClean="0"/>
              <a:t>8/19/2017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10DF-E8E5-4D3D-AED8-29C6458F1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800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5326-9319-405C-A671-2075113C9C0D}" type="datetimeFigureOut">
              <a:rPr lang="en-US" smtClean="0"/>
              <a:t>8/19/2017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10DF-E8E5-4D3D-AED8-29C6458F1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508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5326-9319-405C-A671-2075113C9C0D}" type="datetimeFigureOut">
              <a:rPr lang="en-US" smtClean="0"/>
              <a:t>8/19/2017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10DF-E8E5-4D3D-AED8-29C6458F1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6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5326-9319-405C-A671-2075113C9C0D}" type="datetimeFigureOut">
              <a:rPr lang="en-US" smtClean="0"/>
              <a:t>8/19/2017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10DF-E8E5-4D3D-AED8-29C6458F1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4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5326-9319-405C-A671-2075113C9C0D}" type="datetimeFigureOut">
              <a:rPr lang="en-US" smtClean="0"/>
              <a:t>8/19/2017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10DF-E8E5-4D3D-AED8-29C6458F1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240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5326-9319-405C-A671-2075113C9C0D}" type="datetimeFigureOut">
              <a:rPr lang="en-US" smtClean="0"/>
              <a:t>8/19/2017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10DF-E8E5-4D3D-AED8-29C6458F1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049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5326-9319-405C-A671-2075113C9C0D}" type="datetimeFigureOut">
              <a:rPr lang="en-US" smtClean="0"/>
              <a:t>8/19/2017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10DF-E8E5-4D3D-AED8-29C6458F1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631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5326-9319-405C-A671-2075113C9C0D}" type="datetimeFigureOut">
              <a:rPr lang="en-US" smtClean="0"/>
              <a:t>8/19/2017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10DF-E8E5-4D3D-AED8-29C6458F1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45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A5326-9319-405C-A671-2075113C9C0D}" type="datetimeFigureOut">
              <a:rPr lang="en-US" smtClean="0"/>
              <a:t>8/19/2017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710DF-E8E5-4D3D-AED8-29C6458F1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958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143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188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2017-08-18T23:52:12Z</dcterms:created>
  <dcterms:modified xsi:type="dcterms:W3CDTF">2017-08-18T23:52:17Z</dcterms:modified>
</cp:coreProperties>
</file>